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DEBB8-8EA2-40C3-8832-32EE63C99AF3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7CF84-EBBD-4F70-9F9E-DE990D1013CD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1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42F68-6B8C-44AB-820C-ECFD51220BAA}" type="slidenum">
              <a:rPr lang="th-TH" smtClean="0"/>
              <a:pPr/>
              <a:t>1</a:t>
            </a:fld>
            <a:endParaRPr lang="th-TH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1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42F68-6B8C-44AB-820C-ECFD51220BAA}" type="slidenum">
              <a:rPr lang="th-TH" smtClean="0"/>
              <a:pPr/>
              <a:t>2</a:t>
            </a:fld>
            <a:endParaRPr lang="th-TH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dirty="0" smtClean="0"/>
          </a:p>
        </p:txBody>
      </p:sp>
      <p:sp>
        <p:nvSpPr>
          <p:cNvPr id="41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42F68-6B8C-44AB-820C-ECFD51220BAA}" type="slidenum">
              <a:rPr lang="th-TH" smtClean="0"/>
              <a:pPr/>
              <a:t>3</a:t>
            </a:fld>
            <a:endParaRPr lang="th-TH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42975" y="685982"/>
            <a:ext cx="4972050" cy="342845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41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42F68-6B8C-44AB-820C-ECFD51220BAA}" type="slidenum">
              <a:rPr lang="th-TH" smtClean="0"/>
              <a:pPr/>
              <a:t>4</a:t>
            </a:fld>
            <a:endParaRPr lang="th-TH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smtClean="0"/>
          </a:p>
        </p:txBody>
      </p:sp>
      <p:sp>
        <p:nvSpPr>
          <p:cNvPr id="410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F42F68-6B8C-44AB-820C-ECFD51220BAA}" type="slidenum">
              <a:rPr lang="th-TH" smtClean="0"/>
              <a:pPr/>
              <a:t>5</a:t>
            </a:fld>
            <a:endParaRPr lang="th-TH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9D82C-D48D-42C6-B85C-6B9793E73B8B}" type="datetimeFigureOut">
              <a:rPr lang="th-TH" smtClean="0"/>
              <a:t>25/02/56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95EC1-365F-4DB3-94F3-97CE0D3CE186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714876" y="214290"/>
            <a:ext cx="3784306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3600" b="1" dirty="0" smtClean="0"/>
              <a:t>รางวัลทรงคุณค่า </a:t>
            </a:r>
            <a:r>
              <a:rPr lang="th-TH" sz="3600" b="1" dirty="0" err="1" smtClean="0"/>
              <a:t>สพฐ.</a:t>
            </a:r>
            <a:endParaRPr lang="th-TH" sz="3600" b="1" dirty="0" smtClean="0"/>
          </a:p>
          <a:p>
            <a:pPr algn="ctr"/>
            <a:r>
              <a:rPr lang="en-US" sz="3600" b="1" dirty="0" smtClean="0"/>
              <a:t>OBEC  AWARDS</a:t>
            </a:r>
            <a:endParaRPr lang="th-TH" sz="3600" b="1" dirty="0"/>
          </a:p>
        </p:txBody>
      </p:sp>
      <p:pic>
        <p:nvPicPr>
          <p:cNvPr id="5" name="รูปภาพ 4" descr="100_1972.JPG"/>
          <p:cNvPicPr>
            <a:picLocks noChangeAspect="1"/>
          </p:cNvPicPr>
          <p:nvPr/>
        </p:nvPicPr>
        <p:blipFill>
          <a:blip r:embed="rId3">
            <a:lum bright="10000"/>
          </a:blip>
          <a:srcRect l="11645" t="5900" r="54867" b="28023"/>
          <a:stretch>
            <a:fillRect/>
          </a:stretch>
        </p:blipFill>
        <p:spPr>
          <a:xfrm>
            <a:off x="1175564" y="142853"/>
            <a:ext cx="2896370" cy="4286280"/>
          </a:xfrm>
          <a:prstGeom prst="ellipse">
            <a:avLst/>
          </a:prstGeom>
          <a:ln w="88900" cap="sq" cmpd="thickThin">
            <a:noFill/>
            <a:prstDash val="solid"/>
            <a:miter lim="800000"/>
          </a:ln>
          <a:effectLst>
            <a:glow rad="101600">
              <a:srgbClr val="FF00FF">
                <a:alpha val="60000"/>
              </a:srgbClr>
            </a:glow>
            <a:innerShdw blurRad="76200">
              <a:srgbClr val="000000"/>
            </a:innerShdw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4214810" y="1500174"/>
            <a:ext cx="478631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/>
              <a:t>เหรียญทองอันดับหนึ่ง ระดับชาติ</a:t>
            </a:r>
            <a:endParaRPr lang="th-TH" sz="3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00562" y="2285992"/>
            <a:ext cx="414340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/>
              <a:t>ด้านนวัตกรรมและเทคโนโลยี</a:t>
            </a:r>
          </a:p>
          <a:p>
            <a:pPr algn="ctr"/>
            <a:r>
              <a:rPr lang="th-TH" sz="3600" b="1" dirty="0" smtClean="0"/>
              <a:t>ระดับประถมศึกษา</a:t>
            </a:r>
            <a:endParaRPr lang="th-TH" sz="3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43438" y="3714752"/>
            <a:ext cx="380424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ประเภทหนังสืออ่านเพิ่มเติม </a:t>
            </a:r>
          </a:p>
          <a:p>
            <a:r>
              <a:rPr lang="th-TH" sz="3600" b="1" dirty="0" smtClean="0"/>
              <a:t>รูปแบบหนังสืออิเล็กทรอนิกส์</a:t>
            </a:r>
            <a:endParaRPr lang="th-TH" sz="3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32" y="5214950"/>
            <a:ext cx="240482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h-TH" sz="3600" b="1" dirty="0" smtClean="0"/>
              <a:t>ประจำปี  </a:t>
            </a:r>
            <a:r>
              <a:rPr lang="en-US" sz="3600" b="1" dirty="0" smtClean="0"/>
              <a:t>2555</a:t>
            </a:r>
            <a:endParaRPr lang="th-TH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85720" y="4714884"/>
            <a:ext cx="414889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th-TH" sz="2000" b="1" dirty="0" smtClean="0"/>
              <a:t>นางจารึก  พลายชุม</a:t>
            </a:r>
          </a:p>
          <a:p>
            <a:pPr algn="ctr"/>
            <a:r>
              <a:rPr lang="th-TH" sz="2000" b="1" dirty="0" smtClean="0"/>
              <a:t>ครู </a:t>
            </a:r>
            <a:r>
              <a:rPr lang="th-TH" sz="2000" b="1" dirty="0" err="1" smtClean="0"/>
              <a:t>วิทย</a:t>
            </a:r>
            <a:r>
              <a:rPr lang="th-TH" sz="2000" b="1" dirty="0" smtClean="0"/>
              <a:t>ฐานะชำนาญการพิเศษ</a:t>
            </a:r>
          </a:p>
          <a:p>
            <a:pPr algn="ctr"/>
            <a:r>
              <a:rPr lang="th-TH" sz="2000" b="1" dirty="0" smtClean="0"/>
              <a:t>โรงเรียนบ้านร่มเกล้า </a:t>
            </a:r>
            <a:r>
              <a:rPr lang="en-US" sz="1200" b="1" dirty="0" smtClean="0"/>
              <a:t>2</a:t>
            </a:r>
            <a:endParaRPr lang="th-TH" sz="2000" b="1" dirty="0" smtClean="0"/>
          </a:p>
          <a:p>
            <a:pPr algn="ctr"/>
            <a:r>
              <a:rPr lang="th-TH" sz="2000" b="1" dirty="0" smtClean="0"/>
              <a:t>สำนักงานเขตพื้นที่การศึกษาประถมศึกษาตาก เขต </a:t>
            </a:r>
            <a:r>
              <a:rPr lang="en-US" sz="1200" b="1" dirty="0" smtClean="0"/>
              <a:t>2</a:t>
            </a:r>
            <a:endParaRPr lang="th-TH" sz="1200" b="1" dirty="0"/>
          </a:p>
        </p:txBody>
      </p:sp>
      <p:grpSp>
        <p:nvGrpSpPr>
          <p:cNvPr id="2" name="กลุ่ม 18"/>
          <p:cNvGrpSpPr/>
          <p:nvPr/>
        </p:nvGrpSpPr>
        <p:grpSpPr>
          <a:xfrm>
            <a:off x="4500562" y="5429264"/>
            <a:ext cx="1000132" cy="1071570"/>
            <a:chOff x="6858016" y="5117998"/>
            <a:chExt cx="1643074" cy="1525712"/>
          </a:xfrm>
        </p:grpSpPr>
        <p:pic>
          <p:nvPicPr>
            <p:cNvPr id="20" name="รูปภาพ 19" descr="Picture 3721.jpg"/>
            <p:cNvPicPr>
              <a:picLocks noChangeAspect="1"/>
            </p:cNvPicPr>
            <p:nvPr/>
          </p:nvPicPr>
          <p:blipFill>
            <a:blip r:embed="rId4"/>
            <a:srcRect l="42596" t="75000" r="37348" b="11458"/>
            <a:stretch>
              <a:fillRect/>
            </a:stretch>
          </p:blipFill>
          <p:spPr>
            <a:xfrm>
              <a:off x="6858016" y="5117998"/>
              <a:ext cx="1643074" cy="1525712"/>
            </a:xfrm>
            <a:prstGeom prst="rect">
              <a:avLst/>
            </a:prstGeom>
          </p:spPr>
        </p:pic>
        <p:grpSp>
          <p:nvGrpSpPr>
            <p:cNvPr id="3" name="กลุ่ม 23"/>
            <p:cNvGrpSpPr/>
            <p:nvPr/>
          </p:nvGrpSpPr>
          <p:grpSpPr>
            <a:xfrm>
              <a:off x="7215206" y="5286388"/>
              <a:ext cx="1143008" cy="357190"/>
              <a:chOff x="6500826" y="1643050"/>
              <a:chExt cx="1714512" cy="571504"/>
            </a:xfrm>
          </p:grpSpPr>
          <p:sp>
            <p:nvSpPr>
              <p:cNvPr id="22" name="วงรี 21"/>
              <p:cNvSpPr/>
              <p:nvPr/>
            </p:nvSpPr>
            <p:spPr>
              <a:xfrm>
                <a:off x="6500826" y="1857364"/>
                <a:ext cx="1714512" cy="35719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3" name="กระป๋อง 22"/>
              <p:cNvSpPr/>
              <p:nvPr/>
            </p:nvSpPr>
            <p:spPr>
              <a:xfrm>
                <a:off x="6858016" y="1643050"/>
                <a:ext cx="1000132" cy="428628"/>
              </a:xfrm>
              <a:prstGeom prst="can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4" name="กลุ่ม 23"/>
          <p:cNvGrpSpPr/>
          <p:nvPr/>
        </p:nvGrpSpPr>
        <p:grpSpPr>
          <a:xfrm flipH="1">
            <a:off x="500034" y="3929066"/>
            <a:ext cx="928694" cy="785818"/>
            <a:chOff x="6858016" y="5117998"/>
            <a:chExt cx="1643074" cy="1525712"/>
          </a:xfrm>
        </p:grpSpPr>
        <p:pic>
          <p:nvPicPr>
            <p:cNvPr id="25" name="รูปภาพ 24" descr="Picture 3721.jpg"/>
            <p:cNvPicPr>
              <a:picLocks noChangeAspect="1"/>
            </p:cNvPicPr>
            <p:nvPr/>
          </p:nvPicPr>
          <p:blipFill>
            <a:blip r:embed="rId5" cstate="print"/>
            <a:srcRect l="42596" t="75000" r="37348" b="11458"/>
            <a:stretch>
              <a:fillRect/>
            </a:stretch>
          </p:blipFill>
          <p:spPr>
            <a:xfrm>
              <a:off x="6858016" y="5117998"/>
              <a:ext cx="1643074" cy="1525712"/>
            </a:xfrm>
            <a:prstGeom prst="rect">
              <a:avLst/>
            </a:prstGeom>
          </p:spPr>
        </p:pic>
        <p:grpSp>
          <p:nvGrpSpPr>
            <p:cNvPr id="6" name="กลุ่ม 23"/>
            <p:cNvGrpSpPr/>
            <p:nvPr/>
          </p:nvGrpSpPr>
          <p:grpSpPr>
            <a:xfrm>
              <a:off x="7215206" y="5286388"/>
              <a:ext cx="1143008" cy="357190"/>
              <a:chOff x="6500826" y="1643050"/>
              <a:chExt cx="1714512" cy="571504"/>
            </a:xfrm>
          </p:grpSpPr>
          <p:sp>
            <p:nvSpPr>
              <p:cNvPr id="27" name="วงรี 26"/>
              <p:cNvSpPr/>
              <p:nvPr/>
            </p:nvSpPr>
            <p:spPr>
              <a:xfrm>
                <a:off x="6500826" y="1857364"/>
                <a:ext cx="1714512" cy="35719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8" name="กระป๋อง 27"/>
              <p:cNvSpPr/>
              <p:nvPr/>
            </p:nvSpPr>
            <p:spPr>
              <a:xfrm>
                <a:off x="6858016" y="1643050"/>
                <a:ext cx="1000132" cy="428628"/>
              </a:xfrm>
              <a:prstGeom prst="can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32"/>
          <p:cNvGrpSpPr/>
          <p:nvPr/>
        </p:nvGrpSpPr>
        <p:grpSpPr>
          <a:xfrm flipH="1">
            <a:off x="214282" y="2786058"/>
            <a:ext cx="1285884" cy="1285884"/>
            <a:chOff x="6858016" y="5117998"/>
            <a:chExt cx="1643074" cy="1525712"/>
          </a:xfrm>
        </p:grpSpPr>
        <p:pic>
          <p:nvPicPr>
            <p:cNvPr id="19" name="รูปภาพ 18" descr="Picture 3721.jpg"/>
            <p:cNvPicPr>
              <a:picLocks noChangeAspect="1"/>
            </p:cNvPicPr>
            <p:nvPr/>
          </p:nvPicPr>
          <p:blipFill>
            <a:blip r:embed="rId3"/>
            <a:srcRect l="42596" t="75000" r="37348" b="11458"/>
            <a:stretch>
              <a:fillRect/>
            </a:stretch>
          </p:blipFill>
          <p:spPr>
            <a:xfrm>
              <a:off x="6858016" y="5117998"/>
              <a:ext cx="1643074" cy="1525712"/>
            </a:xfrm>
            <a:prstGeom prst="rect">
              <a:avLst/>
            </a:prstGeom>
          </p:spPr>
        </p:pic>
        <p:grpSp>
          <p:nvGrpSpPr>
            <p:cNvPr id="3" name="กลุ่ม 23"/>
            <p:cNvGrpSpPr/>
            <p:nvPr/>
          </p:nvGrpSpPr>
          <p:grpSpPr>
            <a:xfrm>
              <a:off x="7215206" y="5286388"/>
              <a:ext cx="1143008" cy="357190"/>
              <a:chOff x="6500826" y="1643050"/>
              <a:chExt cx="1714512" cy="571504"/>
            </a:xfrm>
          </p:grpSpPr>
          <p:sp>
            <p:nvSpPr>
              <p:cNvPr id="25" name="วงรี 24"/>
              <p:cNvSpPr/>
              <p:nvPr/>
            </p:nvSpPr>
            <p:spPr>
              <a:xfrm>
                <a:off x="6500826" y="1857364"/>
                <a:ext cx="1714512" cy="357190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กระป๋อง 25"/>
              <p:cNvSpPr/>
              <p:nvPr/>
            </p:nvSpPr>
            <p:spPr>
              <a:xfrm>
                <a:off x="6858016" y="1643050"/>
                <a:ext cx="1000132" cy="428628"/>
              </a:xfrm>
              <a:prstGeom prst="can">
                <a:avLst/>
              </a:prstGeom>
              <a:solidFill>
                <a:srgbClr val="FF66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0" name="รูปภาพ 9" descr="Picture 3979.jpg"/>
          <p:cNvPicPr>
            <a:picLocks noChangeAspect="1"/>
          </p:cNvPicPr>
          <p:nvPr/>
        </p:nvPicPr>
        <p:blipFill>
          <a:blip r:embed="rId4" cstate="print"/>
          <a:srcRect l="3890" t="57575" r="10675" b="1515"/>
          <a:stretch>
            <a:fillRect/>
          </a:stretch>
        </p:blipFill>
        <p:spPr>
          <a:xfrm rot="4590811">
            <a:off x="706385" y="1057864"/>
            <a:ext cx="2386557" cy="1571635"/>
          </a:xfrm>
          <a:prstGeom prst="rect">
            <a:avLst/>
          </a:prstGeom>
          <a:ln w="38100">
            <a:solidFill>
              <a:srgbClr val="EE1246"/>
            </a:solidFill>
          </a:ln>
        </p:spPr>
      </p:pic>
      <p:pic>
        <p:nvPicPr>
          <p:cNvPr id="13" name="รูปภาพ 12" descr="Picture 3979.jpg"/>
          <p:cNvPicPr>
            <a:picLocks noChangeAspect="1"/>
          </p:cNvPicPr>
          <p:nvPr/>
        </p:nvPicPr>
        <p:blipFill>
          <a:blip r:embed="rId4" cstate="print"/>
          <a:srcRect l="3890" t="57575" r="10675" b="1515"/>
          <a:stretch>
            <a:fillRect/>
          </a:stretch>
        </p:blipFill>
        <p:spPr>
          <a:xfrm rot="5400000">
            <a:off x="1164143" y="978941"/>
            <a:ext cx="2386557" cy="1571635"/>
          </a:xfrm>
          <a:prstGeom prst="rect">
            <a:avLst/>
          </a:prstGeom>
          <a:ln w="38100">
            <a:solidFill>
              <a:srgbClr val="EE1246"/>
            </a:solidFill>
          </a:ln>
        </p:spPr>
      </p:pic>
      <p:sp>
        <p:nvSpPr>
          <p:cNvPr id="16" name="TextBox 15"/>
          <p:cNvSpPr txBox="1"/>
          <p:nvPr/>
        </p:nvSpPr>
        <p:spPr>
          <a:xfrm rot="21122023">
            <a:off x="1012130" y="3467697"/>
            <a:ext cx="678897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/>
              <a:t>สื่อสร้างสรรค์  ทันสมัย  ช่วยเด็กไทยรักการอ่าน</a:t>
            </a:r>
            <a:endParaRPr lang="th-TH" sz="3600" b="1" dirty="0"/>
          </a:p>
        </p:txBody>
      </p:sp>
      <p:pic>
        <p:nvPicPr>
          <p:cNvPr id="12" name="รูปภาพ 11" descr="Picture 3979.jpg"/>
          <p:cNvPicPr>
            <a:picLocks noChangeAspect="1"/>
          </p:cNvPicPr>
          <p:nvPr/>
        </p:nvPicPr>
        <p:blipFill>
          <a:blip r:embed="rId5" cstate="print"/>
          <a:srcRect l="6251" t="7575" r="10397" b="48485"/>
          <a:stretch>
            <a:fillRect/>
          </a:stretch>
        </p:blipFill>
        <p:spPr>
          <a:xfrm rot="6116860">
            <a:off x="1904578" y="961159"/>
            <a:ext cx="2286014" cy="165736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1" name="รูปภาพ 10" descr="Picture 3979.jpg"/>
          <p:cNvPicPr>
            <a:picLocks noChangeAspect="1"/>
          </p:cNvPicPr>
          <p:nvPr/>
        </p:nvPicPr>
        <p:blipFill>
          <a:blip r:embed="rId5" cstate="print"/>
          <a:srcRect l="6251" t="7575" r="10397" b="48485"/>
          <a:stretch>
            <a:fillRect/>
          </a:stretch>
        </p:blipFill>
        <p:spPr>
          <a:xfrm rot="6357722">
            <a:off x="2754100" y="926748"/>
            <a:ext cx="2286014" cy="165736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7" name="รูปภาพ 6" descr="Picture 3979.jpg"/>
          <p:cNvPicPr>
            <a:picLocks noChangeAspect="1"/>
          </p:cNvPicPr>
          <p:nvPr/>
        </p:nvPicPr>
        <p:blipFill>
          <a:blip r:embed="rId5" cstate="print"/>
          <a:srcRect l="6251" t="7575" r="10397" b="48485"/>
          <a:stretch>
            <a:fillRect/>
          </a:stretch>
        </p:blipFill>
        <p:spPr>
          <a:xfrm rot="6608525">
            <a:off x="3622969" y="820631"/>
            <a:ext cx="2286014" cy="1657362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17" name="รูปภาพ 16" descr="Picture 3721.jpg"/>
          <p:cNvPicPr>
            <a:picLocks noChangeAspect="1"/>
          </p:cNvPicPr>
          <p:nvPr/>
        </p:nvPicPr>
        <p:blipFill>
          <a:blip r:embed="rId3"/>
          <a:srcRect l="61602" t="76042" r="19774" b="11458"/>
          <a:stretch>
            <a:fillRect/>
          </a:stretch>
        </p:blipFill>
        <p:spPr>
          <a:xfrm>
            <a:off x="6000760" y="4714884"/>
            <a:ext cx="1500198" cy="1384798"/>
          </a:xfrm>
          <a:prstGeom prst="rect">
            <a:avLst/>
          </a:prstGeom>
        </p:spPr>
      </p:pic>
      <p:pic>
        <p:nvPicPr>
          <p:cNvPr id="18" name="รูปภาพ 17" descr="Picture 3721.jpg"/>
          <p:cNvPicPr>
            <a:picLocks noChangeAspect="1"/>
          </p:cNvPicPr>
          <p:nvPr/>
        </p:nvPicPr>
        <p:blipFill>
          <a:blip r:embed="rId3"/>
          <a:srcRect l="5730" t="72917" r="74404" b="11458"/>
          <a:stretch>
            <a:fillRect/>
          </a:stretch>
        </p:blipFill>
        <p:spPr>
          <a:xfrm>
            <a:off x="785786" y="4961141"/>
            <a:ext cx="1357322" cy="1468255"/>
          </a:xfrm>
          <a:prstGeom prst="rect">
            <a:avLst/>
          </a:prstGeom>
        </p:spPr>
      </p:pic>
      <p:pic>
        <p:nvPicPr>
          <p:cNvPr id="20" name="รูปภาพ 19" descr="Picture 3721.jpg"/>
          <p:cNvPicPr>
            <a:picLocks noChangeAspect="1"/>
          </p:cNvPicPr>
          <p:nvPr/>
        </p:nvPicPr>
        <p:blipFill>
          <a:blip r:embed="rId3"/>
          <a:srcRect l="24354" t="75000" r="58646" b="11458"/>
          <a:stretch>
            <a:fillRect/>
          </a:stretch>
        </p:blipFill>
        <p:spPr>
          <a:xfrm>
            <a:off x="4500562" y="4786322"/>
            <a:ext cx="1500198" cy="1643473"/>
          </a:xfrm>
          <a:prstGeom prst="rect">
            <a:avLst/>
          </a:prstGeom>
        </p:spPr>
      </p:pic>
      <p:grpSp>
        <p:nvGrpSpPr>
          <p:cNvPr id="4" name="กลุ่ม 22"/>
          <p:cNvGrpSpPr/>
          <p:nvPr/>
        </p:nvGrpSpPr>
        <p:grpSpPr>
          <a:xfrm>
            <a:off x="928662" y="4929198"/>
            <a:ext cx="1143008" cy="357190"/>
            <a:chOff x="6500826" y="1643050"/>
            <a:chExt cx="1714512" cy="571504"/>
          </a:xfrm>
        </p:grpSpPr>
        <p:sp>
          <p:nvSpPr>
            <p:cNvPr id="22" name="วงรี 21"/>
            <p:cNvSpPr/>
            <p:nvPr/>
          </p:nvSpPr>
          <p:spPr>
            <a:xfrm>
              <a:off x="6500826" y="1857364"/>
              <a:ext cx="1714512" cy="35719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กระป๋อง 20"/>
            <p:cNvSpPr/>
            <p:nvPr/>
          </p:nvSpPr>
          <p:spPr>
            <a:xfrm>
              <a:off x="6858016" y="1643050"/>
              <a:ext cx="1000132" cy="428628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" name="กลุ่ม 26"/>
          <p:cNvGrpSpPr/>
          <p:nvPr/>
        </p:nvGrpSpPr>
        <p:grpSpPr>
          <a:xfrm>
            <a:off x="6143636" y="4429132"/>
            <a:ext cx="1366846" cy="704856"/>
            <a:chOff x="6500826" y="1643050"/>
            <a:chExt cx="1714512" cy="571504"/>
          </a:xfrm>
          <a:solidFill>
            <a:srgbClr val="00FF00"/>
          </a:solidFill>
        </p:grpSpPr>
        <p:sp>
          <p:nvSpPr>
            <p:cNvPr id="28" name="วงรี 27"/>
            <p:cNvSpPr/>
            <p:nvPr/>
          </p:nvSpPr>
          <p:spPr>
            <a:xfrm>
              <a:off x="6500826" y="1857364"/>
              <a:ext cx="1714512" cy="357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9" name="กระป๋อง 28"/>
            <p:cNvSpPr/>
            <p:nvPr/>
          </p:nvSpPr>
          <p:spPr>
            <a:xfrm>
              <a:off x="6858016" y="1643050"/>
              <a:ext cx="1000132" cy="428628"/>
            </a:xfrm>
            <a:prstGeom prst="can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6" name="กลุ่ม 29"/>
          <p:cNvGrpSpPr/>
          <p:nvPr/>
        </p:nvGrpSpPr>
        <p:grpSpPr>
          <a:xfrm>
            <a:off x="2928926" y="5072074"/>
            <a:ext cx="1143008" cy="357190"/>
            <a:chOff x="6500826" y="1643050"/>
            <a:chExt cx="1714512" cy="571504"/>
          </a:xfrm>
          <a:solidFill>
            <a:srgbClr val="FFFF00"/>
          </a:solidFill>
        </p:grpSpPr>
        <p:sp>
          <p:nvSpPr>
            <p:cNvPr id="31" name="วงรี 30"/>
            <p:cNvSpPr/>
            <p:nvPr/>
          </p:nvSpPr>
          <p:spPr>
            <a:xfrm>
              <a:off x="6500826" y="1857364"/>
              <a:ext cx="1714512" cy="35719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กระป๋อง 31"/>
            <p:cNvSpPr/>
            <p:nvPr/>
          </p:nvSpPr>
          <p:spPr>
            <a:xfrm>
              <a:off x="6858016" y="1643050"/>
              <a:ext cx="1000132" cy="428628"/>
            </a:xfrm>
            <a:prstGeom prst="can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34" name="รูปภาพ 33" descr="Picture 3979.jpg"/>
          <p:cNvPicPr>
            <a:picLocks noChangeAspect="1"/>
          </p:cNvPicPr>
          <p:nvPr/>
        </p:nvPicPr>
        <p:blipFill>
          <a:blip r:embed="rId4" cstate="print"/>
          <a:srcRect l="3890" t="57575" r="10675" b="1515"/>
          <a:stretch>
            <a:fillRect/>
          </a:stretch>
        </p:blipFill>
        <p:spPr>
          <a:xfrm rot="6544226">
            <a:off x="4582729" y="1027326"/>
            <a:ext cx="2386557" cy="1571635"/>
          </a:xfrm>
          <a:prstGeom prst="rect">
            <a:avLst/>
          </a:prstGeom>
          <a:ln w="38100">
            <a:solidFill>
              <a:srgbClr val="EE1246"/>
            </a:solidFill>
          </a:ln>
        </p:spPr>
      </p:pic>
      <p:pic>
        <p:nvPicPr>
          <p:cNvPr id="27" name="รูปภาพ 26" descr="100_1972.JPG"/>
          <p:cNvPicPr>
            <a:picLocks noChangeAspect="1"/>
          </p:cNvPicPr>
          <p:nvPr/>
        </p:nvPicPr>
        <p:blipFill>
          <a:blip r:embed="rId6" cstate="print">
            <a:lum bright="10000"/>
          </a:blip>
          <a:srcRect l="11645" t="5900" r="54867" b="28023"/>
          <a:stretch>
            <a:fillRect/>
          </a:stretch>
        </p:blipFill>
        <p:spPr>
          <a:xfrm flipH="1">
            <a:off x="6929454" y="285728"/>
            <a:ext cx="1932564" cy="2845743"/>
          </a:xfrm>
          <a:prstGeom prst="ellipse">
            <a:avLst/>
          </a:prstGeom>
          <a:ln w="88900" cap="sq" cmpd="thickThin">
            <a:noFill/>
            <a:prstDash val="solid"/>
            <a:miter lim="800000"/>
          </a:ln>
          <a:effectLst>
            <a:glow rad="101600">
              <a:srgbClr val="FF00FF">
                <a:alpha val="60000"/>
              </a:srgbClr>
            </a:glow>
            <a:innerShdw blurRad="76200">
              <a:srgbClr val="000000"/>
            </a:innerShd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100_1979.JPG"/>
          <p:cNvPicPr>
            <a:picLocks noChangeAspect="1"/>
          </p:cNvPicPr>
          <p:nvPr/>
        </p:nvPicPr>
        <p:blipFill>
          <a:blip r:embed="rId3">
            <a:lum bright="10000"/>
          </a:blip>
          <a:srcRect t="8333" r="11718" b="3964"/>
          <a:stretch>
            <a:fillRect/>
          </a:stretch>
        </p:blipFill>
        <p:spPr>
          <a:xfrm>
            <a:off x="285720" y="214290"/>
            <a:ext cx="8629152" cy="642942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รูปภาพ 7" descr="100_1974.JPG"/>
          <p:cNvPicPr>
            <a:picLocks noChangeAspect="1"/>
          </p:cNvPicPr>
          <p:nvPr/>
        </p:nvPicPr>
        <p:blipFill>
          <a:blip r:embed="rId4">
            <a:lum bright="20000"/>
          </a:blip>
          <a:srcRect l="55469" t="17708" r="25000" b="47917"/>
          <a:stretch>
            <a:fillRect/>
          </a:stretch>
        </p:blipFill>
        <p:spPr>
          <a:xfrm>
            <a:off x="3286116" y="357166"/>
            <a:ext cx="2524142" cy="3331868"/>
          </a:xfrm>
          <a:prstGeom prst="ellipse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571472" y="5929330"/>
            <a:ext cx="835824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/>
              <a:t>หนังสืออิเล็กทรอนิกส์  ชุด</a:t>
            </a:r>
            <a:r>
              <a:rPr lang="th-TH" sz="3600" b="1" dirty="0" err="1" smtClean="0"/>
              <a:t>บูรณา</a:t>
            </a:r>
            <a:r>
              <a:rPr lang="th-TH" sz="3600" b="1" dirty="0" smtClean="0"/>
              <a:t>การ ระดับ ประถมศึกษา</a:t>
            </a:r>
            <a:endParaRPr lang="th-TH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100_197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8072462" cy="6054347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100_1976.JPG"/>
          <p:cNvPicPr>
            <a:picLocks noChangeAspect="1"/>
          </p:cNvPicPr>
          <p:nvPr/>
        </p:nvPicPr>
        <p:blipFill>
          <a:blip r:embed="rId3"/>
          <a:srcRect t="3125" r="26562"/>
          <a:stretch>
            <a:fillRect/>
          </a:stretch>
        </p:blipFill>
        <p:spPr>
          <a:xfrm>
            <a:off x="1069258" y="0"/>
            <a:ext cx="6931734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68</Words>
  <Application>Microsoft Office PowerPoint</Application>
  <PresentationFormat>นำเสนอทางหน้าจอ (4:3)</PresentationFormat>
  <Paragraphs>19</Paragraphs>
  <Slides>5</Slides>
  <Notes>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</vt:i4>
      </vt:variant>
    </vt:vector>
  </HeadingPairs>
  <TitlesOfParts>
    <vt:vector size="6" baseType="lpstr">
      <vt:lpstr>ชุดรูปแบบของ Office</vt:lpstr>
      <vt:lpstr>ภาพนิ่ง 1</vt:lpstr>
      <vt:lpstr>ภาพนิ่ง 2</vt:lpstr>
      <vt:lpstr>ภาพนิ่ง 3</vt:lpstr>
      <vt:lpstr>ภาพนิ่ง 4</vt:lpstr>
      <vt:lpstr>ภาพนิ่ง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USER</cp:lastModifiedBy>
  <cp:revision>4</cp:revision>
  <dcterms:created xsi:type="dcterms:W3CDTF">2013-02-25T08:09:14Z</dcterms:created>
  <dcterms:modified xsi:type="dcterms:W3CDTF">2013-02-25T08:25:04Z</dcterms:modified>
</cp:coreProperties>
</file>